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DC7F-94DB-4181-8051-4310A87F55CD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97C1-DFE0-47E9-A57D-2B39FF05C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18E3-E4D8-4996-9F07-CCEA3CC3066C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43C3-8105-4B33-BAA1-378D1BCA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8F08-23D5-4DA0-B206-69B7559DD0C8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128C-7BED-4666-A882-1331CFD39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25E5-9402-4AE2-AD4C-590C4EBCD433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C140-6132-44F5-837F-E3D5C47CE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2FF0-F5CC-4F0D-B8E7-5F6375059349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70F7-353B-40E6-AA96-448D03BCD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7989-3263-4CBA-A832-E5A0BA6C78F9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5FA5-9697-4104-80D6-C98687CA0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EA6C-2EF9-4118-BA06-949588FD2DC0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3BA9-BE97-4143-A27B-E1BB7227C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4139-D6CA-4ECE-9381-1ED6DAE144FB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4231-4695-4915-B6C4-32D10AD4F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34BD-FAB8-49D1-86D0-2D60A22AD321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32CC-8092-449F-BB42-203E4D5CE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8836-696E-4F44-9B86-5B60D9C777AB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0C6F-DB5E-4E60-BE63-F6F8C195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B3A6-F443-4409-A7C4-E9CB8E055320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EDA3-D672-4779-BBA6-83ACC08A7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FBFF9-88BE-4DB3-A745-16C835239218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BD09B-0E85-4ED2-93B7-62AD921A2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b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ОБРАЗОВАТЕЛЬНЫХ ОРГАНИЗАЦИЙ ПО ПРОФИЛАКТИКЕ НОВОЙ</a:t>
            </a:r>
            <a:b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 ИНФЕКЦИИ (COVID-19)*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4788" y="5013325"/>
            <a:ext cx="6400800" cy="1752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соответствии с Письмо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 от 20.08.2021 № 15-2/И/2-13194 «О направлении памятки по профилактике новой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для педагогов образовательных организаций»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04813"/>
            <a:ext cx="4038600" cy="59769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посещении образовательной организации необходимо обеспечить проведение «утреннего фильтра», «входного фильтра» с измерением температуры тела всех обучающихся и сотрудников.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состояние здоровья детей в течение всего времени нахождения ребенка в образовательной организации.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PT San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268413"/>
            <a:ext cx="4038600" cy="40370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333375"/>
            <a:ext cx="4100512" cy="633571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у ребенка могут появиться признаки недомогания, причем ребенок не всегда расскажет об этом: должны насторожить появившаяся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участия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мероприятиях образовательного процесса,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еды, насморк, кашель, жалобы на головную боль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появлении указанных признаков и/или жалоб у ребенка следует сразу поставить об этом в известность медицинского работника, изолировать ребенка, проинформировать руководителя образовательной организации.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57338"/>
            <a:ext cx="4038600" cy="33639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350"/>
            <a:ext cx="4038600" cy="63373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общении с детьми обращайте внимание на соблюдение ими правил профилактики инфекций - 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мытье рук, социальная дистанция, личная гигиена, использование </a:t>
            </a:r>
            <a:r>
              <a:rPr lang="ru-RU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Научите детей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чихать и кашлять в ладони. Объясните, что при этом инфекция распространяется с рук на окружающие предметы и легко передается окружающим. Все должны при чихании и кашле пользоваться одноразовыми носовыми платочками (причем пользоваться каждым платочком один раз!), а в крайнем случае - чихать в локоть. После того, как дети воспользовались носовым платком, они должны обработать руки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89138"/>
            <a:ext cx="4291013" cy="28606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813"/>
            <a:ext cx="4038600" cy="60483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различных мероприятий в образовательной организации следите за соблюдением детьми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дистанции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приема пищи детьми также необходимо обеспечить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социальной дистанции и следить за гигиеной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недопустимо пользование одними и теми же столовыми приборами (вилки, ложки, ножи, стаканы и др.) разными детьми.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84313"/>
            <a:ext cx="403860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333375"/>
            <a:ext cx="4038600" cy="6119813"/>
          </a:xfrm>
        </p:spPr>
        <p:txBody>
          <a:bodyPr rtlCol="0">
            <a:normAutofit lnSpcReduction="10000"/>
          </a:bodyPr>
          <a:lstStyle/>
          <a:p>
            <a:pPr indent="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проветривание помещений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планируется нахождение обучающихся.</a:t>
            </a:r>
          </a:p>
          <a:p>
            <a:pPr indent="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у детей позитивный настрой, бодрость, формируйте осознанное желание выполнять требования профилактики инфекций.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916113"/>
            <a:ext cx="4292600" cy="28606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832475"/>
          </a:xfrm>
        </p:spPr>
        <p:txBody>
          <a:bodyPr rtlCol="0">
            <a:normAutofit fontScale="92500" lnSpcReduction="20000"/>
          </a:bodyPr>
          <a:lstStyle/>
          <a:p>
            <a:pPr indent="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и на свое здоровье! При появлении признаков простуды: боли в горле, насморка, кашля, повышения температуры, потери обоняния - наденьте маску, прекратите общение с обучающимися и коллегами по работе,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за медицинской помощью, не занимайтесь самолечением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00213"/>
            <a:ext cx="4230687" cy="3173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350"/>
            <a:ext cx="4038600" cy="6264275"/>
          </a:xfrm>
        </p:spPr>
        <p:txBody>
          <a:bodyPr rtlCol="0">
            <a:normAutofit lnSpcReduction="10000"/>
          </a:bodyPr>
          <a:lstStyle/>
          <a:p>
            <a:pPr indent="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вопросам новой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в том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вакцинации против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инфекции, рекомендуем пользоваться информацией из официальных источников. Так, 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Минздрава России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ежедневном режиме обновляется статистика по заболеваемости (смертности) от COVID-19, документы, памятки, полезные ссылки, телефоны горячих линий.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205038"/>
            <a:ext cx="4038600" cy="28559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Times New Roman</vt:lpstr>
      <vt:lpstr>PT Sans</vt:lpstr>
      <vt:lpstr>Тема Office</vt:lpstr>
      <vt:lpstr>ПАМЯТКА ПЕДАГОГАМ ОБРАЗОВАТЕЛЬНЫХ ОРГАНИЗАЦИЙ ПО ПРОФИЛАКТИКЕ НОВОЙ КОРОНАВИРУСНОЙ ИНФЕКЦИИ (COVID-19)*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</dc:creator>
  <cp:lastModifiedBy>user</cp:lastModifiedBy>
  <cp:revision>5</cp:revision>
  <dcterms:created xsi:type="dcterms:W3CDTF">2021-09-14T03:43:37Z</dcterms:created>
  <dcterms:modified xsi:type="dcterms:W3CDTF">2022-09-29T10:45:07Z</dcterms:modified>
</cp:coreProperties>
</file>