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5" r:id="rId2"/>
  </p:sldMasterIdLst>
  <p:notesMasterIdLst>
    <p:notesMasterId r:id="rId30"/>
  </p:notesMasterIdLst>
  <p:sldIdLst>
    <p:sldId id="29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5" r:id="rId25"/>
    <p:sldId id="286" r:id="rId26"/>
    <p:sldId id="288" r:id="rId27"/>
    <p:sldId id="289" r:id="rId28"/>
    <p:sldId id="290" r:id="rId29"/>
  </p:sldIdLst>
  <p:sldSz cx="3960813" cy="3060700"/>
  <p:notesSz cx="6858000" cy="9144000"/>
  <p:defaultTextStyle>
    <a:defPPr>
      <a:defRPr lang="ru-RU"/>
    </a:defPPr>
    <a:lvl1pPr marL="0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0598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01196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01795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02392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02990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03588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04186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04785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4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>
      <p:cViewPr varScale="1">
        <p:scale>
          <a:sx n="213" d="100"/>
          <a:sy n="213" d="100"/>
        </p:scale>
        <p:origin x="2352" y="156"/>
      </p:cViewPr>
      <p:guideLst>
        <p:guide orient="horz" pos="964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426F-0C25-4D03-98BF-B7FDACE8E4C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011FC-4581-4775-A057-6F0AAFD9C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3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011FC-4581-4775-A057-6F0AAFD9C6A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6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595A-B15E-48CD-B1EA-1970E266E20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1428-6D81-4616-9C2A-A5D1EF4ED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4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48" y="2142490"/>
            <a:ext cx="2376488" cy="252934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6348" y="273479"/>
            <a:ext cx="2376488" cy="1836420"/>
          </a:xfrm>
        </p:spPr>
        <p:txBody>
          <a:bodyPr/>
          <a:lstStyle>
            <a:lvl1pPr marL="0" indent="0">
              <a:buNone/>
              <a:defRPr sz="1400"/>
            </a:lvl1pPr>
            <a:lvl2pPr marL="200598" indent="0">
              <a:buNone/>
              <a:defRPr sz="1200"/>
            </a:lvl2pPr>
            <a:lvl3pPr marL="401196" indent="0">
              <a:buNone/>
              <a:defRPr sz="1000"/>
            </a:lvl3pPr>
            <a:lvl4pPr marL="601795" indent="0">
              <a:buNone/>
              <a:defRPr sz="900"/>
            </a:lvl4pPr>
            <a:lvl5pPr marL="802392" indent="0">
              <a:buNone/>
              <a:defRPr sz="900"/>
            </a:lvl5pPr>
            <a:lvl6pPr marL="1002990" indent="0">
              <a:buNone/>
              <a:defRPr sz="900"/>
            </a:lvl6pPr>
            <a:lvl7pPr marL="1203588" indent="0">
              <a:buNone/>
              <a:defRPr sz="900"/>
            </a:lvl7pPr>
            <a:lvl8pPr marL="1404186" indent="0">
              <a:buNone/>
              <a:defRPr sz="900"/>
            </a:lvl8pPr>
            <a:lvl9pPr marL="1604785" indent="0">
              <a:buNone/>
              <a:defRPr sz="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6348" y="2395424"/>
            <a:ext cx="2376488" cy="359207"/>
          </a:xfrm>
        </p:spPr>
        <p:txBody>
          <a:bodyPr/>
          <a:lstStyle>
            <a:lvl1pPr marL="0" indent="0">
              <a:buNone/>
              <a:defRPr sz="700"/>
            </a:lvl1pPr>
            <a:lvl2pPr marL="200598" indent="0">
              <a:buNone/>
              <a:defRPr sz="600"/>
            </a:lvl2pPr>
            <a:lvl3pPr marL="401196" indent="0">
              <a:buNone/>
              <a:defRPr sz="500"/>
            </a:lvl3pPr>
            <a:lvl4pPr marL="601795" indent="0">
              <a:buNone/>
              <a:defRPr sz="400"/>
            </a:lvl4pPr>
            <a:lvl5pPr marL="802392" indent="0">
              <a:buNone/>
              <a:defRPr sz="400"/>
            </a:lvl5pPr>
            <a:lvl6pPr marL="1002990" indent="0">
              <a:buNone/>
              <a:defRPr sz="400"/>
            </a:lvl6pPr>
            <a:lvl7pPr marL="1203588" indent="0">
              <a:buNone/>
              <a:defRPr sz="400"/>
            </a:lvl7pPr>
            <a:lvl8pPr marL="1404186" indent="0">
              <a:buNone/>
              <a:defRPr sz="400"/>
            </a:lvl8pPr>
            <a:lvl9pPr marL="1604785" indent="0">
              <a:buNone/>
              <a:defRPr sz="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871589" y="122571"/>
            <a:ext cx="891183" cy="26115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041" y="122571"/>
            <a:ext cx="2607536" cy="26115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08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35" y="272063"/>
            <a:ext cx="3366691" cy="986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34" y="1292296"/>
            <a:ext cx="2772570" cy="4421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1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041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314" y="-1417"/>
            <a:ext cx="3971128" cy="30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062" y="950802"/>
            <a:ext cx="3366691" cy="656067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123" y="1734397"/>
            <a:ext cx="2772570" cy="7821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20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1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77" y="1966784"/>
            <a:ext cx="3366691" cy="607889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877" y="1297256"/>
            <a:ext cx="3366691" cy="669528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059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0119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60179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8023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00299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203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40418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60478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041" y="714164"/>
            <a:ext cx="1749359" cy="201992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13414" y="714164"/>
            <a:ext cx="1749359" cy="201992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42" y="685116"/>
            <a:ext cx="1750047" cy="28552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200598" indent="0">
              <a:buNone/>
              <a:defRPr sz="900" b="1"/>
            </a:lvl2pPr>
            <a:lvl3pPr marL="401196" indent="0">
              <a:buNone/>
              <a:defRPr sz="800" b="1"/>
            </a:lvl3pPr>
            <a:lvl4pPr marL="601795" indent="0">
              <a:buNone/>
              <a:defRPr sz="700" b="1"/>
            </a:lvl4pPr>
            <a:lvl5pPr marL="802392" indent="0">
              <a:buNone/>
              <a:defRPr sz="700" b="1"/>
            </a:lvl5pPr>
            <a:lvl6pPr marL="1002990" indent="0">
              <a:buNone/>
              <a:defRPr sz="700" b="1"/>
            </a:lvl6pPr>
            <a:lvl7pPr marL="1203588" indent="0">
              <a:buNone/>
              <a:defRPr sz="700" b="1"/>
            </a:lvl7pPr>
            <a:lvl8pPr marL="1404186" indent="0">
              <a:buNone/>
              <a:defRPr sz="700" b="1"/>
            </a:lvl8pPr>
            <a:lvl9pPr marL="1604785" indent="0">
              <a:buNone/>
              <a:defRPr sz="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8042" y="970639"/>
            <a:ext cx="1750047" cy="1763445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12039" y="685116"/>
            <a:ext cx="1750734" cy="28552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200598" indent="0">
              <a:buNone/>
              <a:defRPr sz="900" b="1"/>
            </a:lvl2pPr>
            <a:lvl3pPr marL="401196" indent="0">
              <a:buNone/>
              <a:defRPr sz="800" b="1"/>
            </a:lvl3pPr>
            <a:lvl4pPr marL="601795" indent="0">
              <a:buNone/>
              <a:defRPr sz="700" b="1"/>
            </a:lvl4pPr>
            <a:lvl5pPr marL="802392" indent="0">
              <a:buNone/>
              <a:defRPr sz="700" b="1"/>
            </a:lvl5pPr>
            <a:lvl6pPr marL="1002990" indent="0">
              <a:buNone/>
              <a:defRPr sz="700" b="1"/>
            </a:lvl6pPr>
            <a:lvl7pPr marL="1203588" indent="0">
              <a:buNone/>
              <a:defRPr sz="700" b="1"/>
            </a:lvl7pPr>
            <a:lvl8pPr marL="1404186" indent="0">
              <a:buNone/>
              <a:defRPr sz="700" b="1"/>
            </a:lvl8pPr>
            <a:lvl9pPr marL="1604785" indent="0">
              <a:buNone/>
              <a:defRPr sz="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12039" y="970639"/>
            <a:ext cx="1750734" cy="1763445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42" y="121862"/>
            <a:ext cx="1303080" cy="51861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8569" y="121861"/>
            <a:ext cx="2214205" cy="261222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042" y="640480"/>
            <a:ext cx="1303080" cy="2093604"/>
          </a:xfrm>
        </p:spPr>
        <p:txBody>
          <a:bodyPr/>
          <a:lstStyle>
            <a:lvl1pPr marL="0" indent="0">
              <a:buNone/>
              <a:defRPr sz="700"/>
            </a:lvl1pPr>
            <a:lvl2pPr marL="200598" indent="0">
              <a:buNone/>
              <a:defRPr sz="600"/>
            </a:lvl2pPr>
            <a:lvl3pPr marL="401196" indent="0">
              <a:buNone/>
              <a:defRPr sz="500"/>
            </a:lvl3pPr>
            <a:lvl4pPr marL="601795" indent="0">
              <a:buNone/>
              <a:defRPr sz="400"/>
            </a:lvl4pPr>
            <a:lvl5pPr marL="802392" indent="0">
              <a:buNone/>
              <a:defRPr sz="400"/>
            </a:lvl5pPr>
            <a:lvl6pPr marL="1002990" indent="0">
              <a:buNone/>
              <a:defRPr sz="400"/>
            </a:lvl6pPr>
            <a:lvl7pPr marL="1203588" indent="0">
              <a:buNone/>
              <a:defRPr sz="400"/>
            </a:lvl7pPr>
            <a:lvl8pPr marL="1404186" indent="0">
              <a:buNone/>
              <a:defRPr sz="400"/>
            </a:lvl8pPr>
            <a:lvl9pPr marL="1604785" indent="0">
              <a:buNone/>
              <a:defRPr sz="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41" y="122570"/>
            <a:ext cx="3564732" cy="510116"/>
          </a:xfrm>
          <a:prstGeom prst="rect">
            <a:avLst/>
          </a:prstGeom>
        </p:spPr>
        <p:txBody>
          <a:bodyPr vert="horz" lIns="40119" tIns="20060" rIns="40119" bIns="2006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41" y="714164"/>
            <a:ext cx="3564732" cy="2019921"/>
          </a:xfrm>
          <a:prstGeom prst="rect">
            <a:avLst/>
          </a:prstGeom>
        </p:spPr>
        <p:txBody>
          <a:bodyPr vert="horz" lIns="40119" tIns="20060" rIns="40119" bIns="2006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8041" y="2836816"/>
            <a:ext cx="924190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595A-B15E-48CD-B1EA-1970E266E20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53278" y="2836816"/>
            <a:ext cx="1254257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38582" y="2836816"/>
            <a:ext cx="924190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E1428-6D81-4616-9C2A-A5D1EF4ED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01196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449" indent="-15044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5972" indent="-125374" algn="l" defTabSz="4011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1495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02093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2691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03289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03887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04486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05084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8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01196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01795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02392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02990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88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04186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785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WatercolorSponge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66314" cy="306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41" y="122570"/>
            <a:ext cx="3564732" cy="510116"/>
          </a:xfrm>
          <a:prstGeom prst="rect">
            <a:avLst/>
          </a:prstGeom>
        </p:spPr>
        <p:txBody>
          <a:bodyPr vert="horz" lIns="40119" tIns="20060" rIns="40119" bIns="2006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41" y="714164"/>
            <a:ext cx="3564732" cy="2019921"/>
          </a:xfrm>
          <a:prstGeom prst="rect">
            <a:avLst/>
          </a:prstGeom>
        </p:spPr>
        <p:txBody>
          <a:bodyPr vert="horz" lIns="40119" tIns="20060" rIns="40119" bIns="2006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8041" y="2836816"/>
            <a:ext cx="924190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53278" y="2836816"/>
            <a:ext cx="1254257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38582" y="2836816"/>
            <a:ext cx="924190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01196" rtl="0" eaLnBrk="1" latinLnBrk="0" hangingPunct="1">
        <a:spcBef>
          <a:spcPct val="0"/>
        </a:spcBef>
        <a:buNone/>
        <a:defRPr sz="2400" b="1" kern="1200" cap="small" baseline="0">
          <a:ln>
            <a:solidFill>
              <a:schemeClr val="accent1">
                <a:lumMod val="50000"/>
              </a:schemeClr>
            </a:solidFill>
          </a:ln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50449" indent="-150449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•"/>
        <a:defRPr sz="14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325972" indent="-125374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–"/>
        <a:defRPr sz="12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501495" indent="-100299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•"/>
        <a:defRPr sz="10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702093" indent="-100299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–"/>
        <a:defRPr sz="9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902691" indent="-100299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»"/>
        <a:defRPr sz="9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1103289" indent="-100299" algn="l" defTabSz="401196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03887" indent="-100299" algn="l" defTabSz="401196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04486" indent="-100299" algn="l" defTabSz="401196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05084" indent="-100299" algn="l" defTabSz="401196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8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01196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01795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02392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02990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88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04186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785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BE7DD-556C-4A97-B100-A4EE9C69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«Противодействие  экстремизму и терроризму в сети интернет»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МБОУ «СОШ №49» </a:t>
            </a:r>
          </a:p>
        </p:txBody>
      </p:sp>
    </p:spTree>
    <p:extLst>
      <p:ext uri="{BB962C8B-B14F-4D97-AF65-F5344CB8AC3E}">
        <p14:creationId xmlns:p14="http://schemas.microsoft.com/office/powerpoint/2010/main" val="28423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6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Произвольный</PresentationFormat>
  <Paragraphs>2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1_Тема Office</vt:lpstr>
      <vt:lpstr>        Классный час «Противодействие  экстремизму и терроризму в сети интернет» МБОУ «СОШ №49»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2018-02-13T20:44:16Z</dcterms:created>
  <dcterms:modified xsi:type="dcterms:W3CDTF">2022-01-28T09:14:13Z</dcterms:modified>
</cp:coreProperties>
</file>